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69" r:id="rId6"/>
    <p:sldId id="259" r:id="rId7"/>
    <p:sldId id="273" r:id="rId8"/>
    <p:sldId id="274" r:id="rId9"/>
    <p:sldId id="260" r:id="rId10"/>
    <p:sldId id="258" r:id="rId11"/>
    <p:sldId id="261" r:id="rId12"/>
    <p:sldId id="262" r:id="rId13"/>
    <p:sldId id="267" r:id="rId14"/>
    <p:sldId id="263" r:id="rId15"/>
    <p:sldId id="264" r:id="rId16"/>
    <p:sldId id="266" r:id="rId17"/>
    <p:sldId id="265" r:id="rId18"/>
    <p:sldId id="270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48" y="59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7871" y="2487541"/>
            <a:ext cx="12024703" cy="34054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884" y="8874943"/>
            <a:ext cx="8991192" cy="1625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80753" y="1404055"/>
            <a:ext cx="2023280" cy="3528296"/>
            <a:chOff x="12880753" y="1404055"/>
            <a:chExt cx="2023280" cy="35282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960000">
              <a:off x="12880753" y="1404055"/>
              <a:ext cx="2023280" cy="3528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4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8276" y="318977"/>
            <a:ext cx="4268642" cy="14230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62720" y="1846945"/>
            <a:ext cx="6165777" cy="8036983"/>
            <a:chOff x="2462720" y="1846945"/>
            <a:chExt cx="6165777" cy="80369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2720" y="1846945"/>
              <a:ext cx="6165777" cy="80369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8478" y="1937708"/>
            <a:ext cx="7795210" cy="79008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606" y="2466037"/>
            <a:ext cx="15378501" cy="5353641"/>
            <a:chOff x="1453606" y="2466037"/>
            <a:chExt cx="15378501" cy="5353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606" y="2466037"/>
              <a:ext cx="15378501" cy="53536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800" y="371359"/>
            <a:ext cx="4333535" cy="17672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8419" y="8172060"/>
            <a:ext cx="8046783" cy="15395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57226"/>
            <a:ext cx="5141278" cy="10172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9153" y="2146766"/>
            <a:ext cx="17527408" cy="5992183"/>
            <a:chOff x="379153" y="2146766"/>
            <a:chExt cx="17527408" cy="59921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153" y="2146766"/>
              <a:ext cx="17527408" cy="599218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0821C5-B6EA-44E0-B5BF-890D53E9A8F7}"/>
              </a:ext>
            </a:extLst>
          </p:cNvPr>
          <p:cNvSpPr/>
          <p:nvPr/>
        </p:nvSpPr>
        <p:spPr>
          <a:xfrm>
            <a:off x="3657600" y="3314700"/>
            <a:ext cx="1143000" cy="304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800" y="357226"/>
            <a:ext cx="5141278" cy="10172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5BE59F-E023-4257-B036-C931AF713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14904680" cy="8215274"/>
          </a:xfrm>
          <a:prstGeom prst="rect">
            <a:avLst/>
          </a:prstGeom>
        </p:spPr>
      </p:pic>
      <p:pic>
        <p:nvPicPr>
          <p:cNvPr id="8" name="voice_existence">
            <a:hlinkClick r:id="" action="ppaction://media"/>
            <a:extLst>
              <a:ext uri="{FF2B5EF4-FFF2-40B4-BE49-F238E27FC236}">
                <a16:creationId xmlns:a16="http://schemas.microsoft.com/office/drawing/2014/main" id="{86054A84-A79E-49EA-865D-7FB1A7F9F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814800" y="9370974"/>
            <a:ext cx="4064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39CBD-8F40-4AAF-87FF-92E63528BE44}"/>
              </a:ext>
            </a:extLst>
          </p:cNvPr>
          <p:cNvSpPr txBox="1"/>
          <p:nvPr/>
        </p:nvSpPr>
        <p:spPr>
          <a:xfrm>
            <a:off x="10464800" y="912839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Labels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폴더에 파일이 있을 때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코카콜라가 있습니다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”＇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830DD4-E8E9-4554-BC9D-1E8A55ACB2B3}"/>
              </a:ext>
            </a:extLst>
          </p:cNvPr>
          <p:cNvSpPr/>
          <p:nvPr/>
        </p:nvSpPr>
        <p:spPr>
          <a:xfrm>
            <a:off x="1143000" y="1943100"/>
            <a:ext cx="2133600" cy="381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06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4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57226"/>
            <a:ext cx="5141278" cy="1017288"/>
          </a:xfrm>
          <a:prstGeom prst="rect">
            <a:avLst/>
          </a:prstGeom>
        </p:spPr>
      </p:pic>
      <p:pic>
        <p:nvPicPr>
          <p:cNvPr id="5" name="그림 4" descr="텍스트, 실내, 플라스틱, 캔이(가) 표시된 사진&#10;&#10;자동 생성된 설명">
            <a:extLst>
              <a:ext uri="{FF2B5EF4-FFF2-40B4-BE49-F238E27FC236}">
                <a16:creationId xmlns:a16="http://schemas.microsoft.com/office/drawing/2014/main" id="{D508D6F3-FB26-4426-9376-A652EDF3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78" y="723900"/>
            <a:ext cx="7058025" cy="9410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800" y="371359"/>
            <a:ext cx="4464259" cy="896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4456" y="2551229"/>
            <a:ext cx="17399087" cy="5282786"/>
            <a:chOff x="403989" y="2181715"/>
            <a:chExt cx="17399087" cy="4638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5" cstate="print"/>
            <a:srcRect b="17340"/>
            <a:stretch/>
          </p:blipFill>
          <p:spPr>
            <a:xfrm>
              <a:off x="403989" y="2181715"/>
              <a:ext cx="17399087" cy="4638185"/>
            </a:xfrm>
            <a:prstGeom prst="rect">
              <a:avLst/>
            </a:prstGeom>
          </p:spPr>
        </p:pic>
      </p:grpSp>
      <p:pic>
        <p:nvPicPr>
          <p:cNvPr id="3" name="voice_noexistence">
            <a:hlinkClick r:id="" action="ppaction://media"/>
            <a:extLst>
              <a:ext uri="{FF2B5EF4-FFF2-40B4-BE49-F238E27FC236}">
                <a16:creationId xmlns:a16="http://schemas.microsoft.com/office/drawing/2014/main" id="{FFB7B1C4-53B1-7C90-FA5F-675D6BBD1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68800" y="8503122"/>
            <a:ext cx="406400" cy="40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733CE-172F-4C22-A96D-DB54274E958E}"/>
              </a:ext>
            </a:extLst>
          </p:cNvPr>
          <p:cNvSpPr txBox="1"/>
          <p:nvPr/>
        </p:nvSpPr>
        <p:spPr>
          <a:xfrm>
            <a:off x="11582400" y="1882122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Labels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폴더에 파일이 없을 때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코카콜라가 없습니다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”＇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57226"/>
            <a:ext cx="5141278" cy="10172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92857" y="1028571"/>
            <a:ext cx="6171429" cy="8228571"/>
            <a:chOff x="6292857" y="1028571"/>
            <a:chExt cx="6171429" cy="82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2857" y="1028571"/>
              <a:ext cx="6171429" cy="8228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993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8066" y="5171875"/>
            <a:ext cx="7412363" cy="77219"/>
            <a:chOff x="5398066" y="5171875"/>
            <a:chExt cx="7412363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398066" y="5171875"/>
              <a:ext cx="7412363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097" y="2329621"/>
            <a:ext cx="4338270" cy="7923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620" y="3274059"/>
            <a:ext cx="6073918" cy="1372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69762" y="5123810"/>
            <a:ext cx="15009646" cy="148263"/>
            <a:chOff x="2069762" y="5123810"/>
            <a:chExt cx="15009646" cy="1482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762" y="5123810"/>
              <a:ext cx="15009646" cy="1482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9667" y="5994003"/>
            <a:ext cx="3902250" cy="7923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2620" y="7157344"/>
            <a:ext cx="5043880" cy="13727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42902" y="3274063"/>
            <a:ext cx="6732147" cy="13727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800" y="371359"/>
            <a:ext cx="3827202" cy="8969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85750" y="2329621"/>
            <a:ext cx="2492965" cy="792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79002" y="5448300"/>
            <a:ext cx="4037581" cy="4614237"/>
            <a:chOff x="10677045" y="5142857"/>
            <a:chExt cx="3616113" cy="48214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7045" y="5142857"/>
              <a:ext cx="3616113" cy="4821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D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4A374-7199-4B99-B884-8BF28600B30C}"/>
              </a:ext>
            </a:extLst>
          </p:cNvPr>
          <p:cNvSpPr txBox="1"/>
          <p:nvPr/>
        </p:nvSpPr>
        <p:spPr>
          <a:xfrm>
            <a:off x="4343400" y="3390900"/>
            <a:ext cx="9906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 </a:t>
            </a:r>
            <a:r>
              <a:rPr lang="en-US" altLang="ko-KR" sz="13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E8FD4-548F-4430-B70C-297C63E4A391}"/>
              </a:ext>
            </a:extLst>
          </p:cNvPr>
          <p:cNvSpPr txBox="1"/>
          <p:nvPr/>
        </p:nvSpPr>
        <p:spPr>
          <a:xfrm>
            <a:off x="15316200" y="84963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600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10" y="242948"/>
            <a:ext cx="4362952" cy="1132038"/>
          </a:xfrm>
          <a:prstGeom prst="rect">
            <a:avLst/>
          </a:prstGeom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CFB23629-5AC7-7492-8484-F65C817473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932" y="1699468"/>
            <a:ext cx="13268270" cy="727660"/>
          </a:xfrm>
          <a:prstGeom prst="rect">
            <a:avLst/>
          </a:prstGeom>
        </p:spPr>
      </p:pic>
      <p:pic>
        <p:nvPicPr>
          <p:cNvPr id="5" name="Object 10">
            <a:extLst>
              <a:ext uri="{FF2B5EF4-FFF2-40B4-BE49-F238E27FC236}">
                <a16:creationId xmlns:a16="http://schemas.microsoft.com/office/drawing/2014/main" id="{9335F9AE-5A06-0685-8C2B-515968D9E6B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7975" y="9664305"/>
            <a:ext cx="6535044" cy="416958"/>
          </a:xfrm>
          <a:prstGeom prst="rect">
            <a:avLst/>
          </a:prstGeom>
        </p:spPr>
      </p:pic>
      <p:pic>
        <p:nvPicPr>
          <p:cNvPr id="6" name="Object 11">
            <a:extLst>
              <a:ext uri="{FF2B5EF4-FFF2-40B4-BE49-F238E27FC236}">
                <a16:creationId xmlns:a16="http://schemas.microsoft.com/office/drawing/2014/main" id="{B50F5F9A-5ED4-05E2-7A32-5FA3B300D1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8572" y="9664305"/>
            <a:ext cx="7755197" cy="416958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2FBCCA6A-CC6D-8055-F110-008ADF4FB8E1}"/>
              </a:ext>
            </a:extLst>
          </p:cNvPr>
          <p:cNvGrpSpPr/>
          <p:nvPr/>
        </p:nvGrpSpPr>
        <p:grpSpPr>
          <a:xfrm>
            <a:off x="467502" y="3135605"/>
            <a:ext cx="8324102" cy="6223267"/>
            <a:chOff x="467502" y="3135605"/>
            <a:chExt cx="8324102" cy="6223267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AB401DA2-0591-C10F-5CA2-F0090C620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502" y="3135605"/>
              <a:ext cx="8324102" cy="6223267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D3094446-D253-0899-DD32-A817144CC770}"/>
              </a:ext>
            </a:extLst>
          </p:cNvPr>
          <p:cNvGrpSpPr/>
          <p:nvPr/>
        </p:nvGrpSpPr>
        <p:grpSpPr>
          <a:xfrm>
            <a:off x="9091482" y="3135605"/>
            <a:ext cx="8987461" cy="6223267"/>
            <a:chOff x="9091482" y="3135605"/>
            <a:chExt cx="8987461" cy="6223267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C68A1348-69A1-3C3B-55EC-CA598E32B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1482" y="3135605"/>
              <a:ext cx="8987461" cy="62232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10" y="242948"/>
            <a:ext cx="4362952" cy="1132038"/>
          </a:xfrm>
          <a:prstGeom prst="rect">
            <a:avLst/>
          </a:prstGeom>
        </p:spPr>
      </p:pic>
      <p:pic>
        <p:nvPicPr>
          <p:cNvPr id="9" name="Object 1">
            <a:extLst>
              <a:ext uri="{FF2B5EF4-FFF2-40B4-BE49-F238E27FC236}">
                <a16:creationId xmlns:a16="http://schemas.microsoft.com/office/drawing/2014/main" id="{D895DE9C-8E13-A4FF-82E9-331076A0D4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78" y="1722097"/>
            <a:ext cx="12481298" cy="1377146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774E3DC-6D5F-E6B1-5D8F-E663CC619AA0}"/>
              </a:ext>
            </a:extLst>
          </p:cNvPr>
          <p:cNvGrpSpPr/>
          <p:nvPr/>
        </p:nvGrpSpPr>
        <p:grpSpPr>
          <a:xfrm>
            <a:off x="354348" y="3661714"/>
            <a:ext cx="8307148" cy="6056173"/>
            <a:chOff x="354348" y="3661714"/>
            <a:chExt cx="8307148" cy="6056173"/>
          </a:xfrm>
        </p:grpSpPr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553FA0C2-CCA1-EB88-62EC-0E8B7D24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348" y="3661714"/>
              <a:ext cx="8307148" cy="6056173"/>
            </a:xfrm>
            <a:prstGeom prst="rect">
              <a:avLst/>
            </a:prstGeom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28313B3B-AF1A-183F-0E54-600AF7E8E78D}"/>
              </a:ext>
            </a:extLst>
          </p:cNvPr>
          <p:cNvGrpSpPr/>
          <p:nvPr/>
        </p:nvGrpSpPr>
        <p:grpSpPr>
          <a:xfrm>
            <a:off x="8910435" y="3661714"/>
            <a:ext cx="8965414" cy="5934667"/>
            <a:chOff x="8910435" y="3661714"/>
            <a:chExt cx="8965414" cy="5934667"/>
          </a:xfrm>
        </p:grpSpPr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9140C492-9665-9332-3594-DF4C5230B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0435" y="3661714"/>
              <a:ext cx="8965414" cy="5934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6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610" y="242948"/>
            <a:ext cx="4362952" cy="1132038"/>
          </a:xfrm>
          <a:prstGeom prst="rect">
            <a:avLst/>
          </a:prstGeom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F0915B79-21D9-EEB4-442E-47DAB4AAB4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78" y="1722097"/>
            <a:ext cx="15316116" cy="1377145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125FE9E-01E6-14CD-A035-E6FFBDD56DD6}"/>
              </a:ext>
            </a:extLst>
          </p:cNvPr>
          <p:cNvGrpSpPr/>
          <p:nvPr/>
        </p:nvGrpSpPr>
        <p:grpSpPr>
          <a:xfrm>
            <a:off x="343048" y="3928698"/>
            <a:ext cx="6371048" cy="6040185"/>
            <a:chOff x="343048" y="3928698"/>
            <a:chExt cx="6371048" cy="604018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39F257EF-A423-745B-CFDC-F55FFC5F2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048" y="3928698"/>
              <a:ext cx="6371048" cy="6040185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1BFD96D2-F128-B458-F218-68D6BB3F3E9C}"/>
              </a:ext>
            </a:extLst>
          </p:cNvPr>
          <p:cNvGrpSpPr/>
          <p:nvPr/>
        </p:nvGrpSpPr>
        <p:grpSpPr>
          <a:xfrm>
            <a:off x="7124048" y="3892236"/>
            <a:ext cx="10161427" cy="5646800"/>
            <a:chOff x="7124048" y="3892236"/>
            <a:chExt cx="10161427" cy="5646800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C57440E3-BE4C-787E-A643-5C70A6118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4048" y="3892236"/>
              <a:ext cx="10161427" cy="564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81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71359"/>
            <a:ext cx="4340164" cy="1891050"/>
          </a:xfrm>
          <a:prstGeom prst="rect">
            <a:avLst/>
          </a:prstGeom>
        </p:spPr>
      </p:pic>
      <p:pic>
        <p:nvPicPr>
          <p:cNvPr id="7" name="Picture 2" descr="코카콜라] 코카콜라 190ml x 30캔 | SK스토아">
            <a:extLst>
              <a:ext uri="{FF2B5EF4-FFF2-40B4-BE49-F238E27FC236}">
                <a16:creationId xmlns:a16="http://schemas.microsoft.com/office/drawing/2014/main" id="{D17F74F9-94ED-49EB-A425-EA09E065B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0" t="11200" r="28002" b="10400"/>
          <a:stretch/>
        </p:blipFill>
        <p:spPr bwMode="auto">
          <a:xfrm>
            <a:off x="6858000" y="2262409"/>
            <a:ext cx="3733800" cy="70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7834D-E584-4AFE-8C1D-9901E03A12AF}"/>
              </a:ext>
            </a:extLst>
          </p:cNvPr>
          <p:cNvSpPr txBox="1"/>
          <p:nvPr/>
        </p:nvSpPr>
        <p:spPr>
          <a:xfrm>
            <a:off x="11658600" y="5905500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캔음료 오리지널 코카콜라</a:t>
            </a:r>
            <a:r>
              <a:rPr lang="en-US" altLang="ko-KR" sz="4000" dirty="0">
                <a:solidFill>
                  <a:schemeClr val="accent1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8221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71359"/>
            <a:ext cx="4340164" cy="18910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33071" y="2592857"/>
            <a:ext cx="5905286" cy="6171429"/>
            <a:chOff x="6833071" y="2592857"/>
            <a:chExt cx="5905286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3071" y="2592857"/>
              <a:ext cx="59052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71359"/>
            <a:ext cx="4340164" cy="18910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556067-A2B8-380D-5B30-DF459BF9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00300"/>
            <a:ext cx="13374739" cy="72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71359"/>
            <a:ext cx="4340164" cy="1891050"/>
          </a:xfrm>
          <a:prstGeom prst="rect">
            <a:avLst/>
          </a:prstGeom>
        </p:spPr>
      </p:pic>
      <p:pic>
        <p:nvPicPr>
          <p:cNvPr id="4" name="Object 1">
            <a:extLst>
              <a:ext uri="{FF2B5EF4-FFF2-40B4-BE49-F238E27FC236}">
                <a16:creationId xmlns:a16="http://schemas.microsoft.com/office/drawing/2014/main" id="{5CA44643-B7F8-5628-5E6E-AB6999856B6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230" y="2083715"/>
            <a:ext cx="12890297" cy="1377144"/>
          </a:xfrm>
          <a:prstGeom prst="rect">
            <a:avLst/>
          </a:prstGeom>
        </p:spPr>
      </p:pic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6E4CC4DD-CD61-77C1-896B-180A377A065C}"/>
              </a:ext>
            </a:extLst>
          </p:cNvPr>
          <p:cNvGrpSpPr/>
          <p:nvPr/>
        </p:nvGrpSpPr>
        <p:grpSpPr>
          <a:xfrm>
            <a:off x="2667854" y="3347291"/>
            <a:ext cx="12304115" cy="6790333"/>
            <a:chOff x="2667854" y="3347291"/>
            <a:chExt cx="12304115" cy="6790333"/>
          </a:xfrm>
        </p:grpSpPr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0A0E058C-7651-B533-4E82-59D730C0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854" y="3347291"/>
              <a:ext cx="12304115" cy="6790333"/>
            </a:xfrm>
            <a:prstGeom prst="rect">
              <a:avLst/>
            </a:prstGeom>
          </p:spPr>
        </p:pic>
      </p:grpSp>
      <p:pic>
        <p:nvPicPr>
          <p:cNvPr id="23" name="Object 6">
            <a:extLst>
              <a:ext uri="{FF2B5EF4-FFF2-40B4-BE49-F238E27FC236}">
                <a16:creationId xmlns:a16="http://schemas.microsoft.com/office/drawing/2014/main" id="{DE820952-F0BB-6322-46EE-79E8415580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34286" y="3248243"/>
            <a:ext cx="1272714" cy="1815352"/>
          </a:xfrm>
          <a:prstGeom prst="rect">
            <a:avLst/>
          </a:prstGeom>
        </p:spPr>
      </p:pic>
      <p:pic>
        <p:nvPicPr>
          <p:cNvPr id="24" name="Object 7">
            <a:extLst>
              <a:ext uri="{FF2B5EF4-FFF2-40B4-BE49-F238E27FC236}">
                <a16:creationId xmlns:a16="http://schemas.microsoft.com/office/drawing/2014/main" id="{4A059783-42D2-7E23-03C1-661D75289B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8571" y="3210148"/>
            <a:ext cx="1272714" cy="1815352"/>
          </a:xfrm>
          <a:prstGeom prst="rect">
            <a:avLst/>
          </a:prstGeom>
        </p:spPr>
      </p:pic>
      <p:pic>
        <p:nvPicPr>
          <p:cNvPr id="25" name="Object 8">
            <a:extLst>
              <a:ext uri="{FF2B5EF4-FFF2-40B4-BE49-F238E27FC236}">
                <a16:creationId xmlns:a16="http://schemas.microsoft.com/office/drawing/2014/main" id="{3402DB9C-AA20-4330-624E-1D6095CAED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48571" y="3210148"/>
            <a:ext cx="1272714" cy="1815352"/>
          </a:xfrm>
          <a:prstGeom prst="rect">
            <a:avLst/>
          </a:prstGeom>
        </p:spPr>
      </p:pic>
      <p:pic>
        <p:nvPicPr>
          <p:cNvPr id="26" name="Object 9">
            <a:extLst>
              <a:ext uri="{FF2B5EF4-FFF2-40B4-BE49-F238E27FC236}">
                <a16:creationId xmlns:a16="http://schemas.microsoft.com/office/drawing/2014/main" id="{F5AA566D-3368-4847-0423-F515D002F7E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7045" y="5519600"/>
            <a:ext cx="1272810" cy="1824762"/>
          </a:xfrm>
          <a:prstGeom prst="rect">
            <a:avLst/>
          </a:prstGeom>
        </p:spPr>
      </p:pic>
      <p:pic>
        <p:nvPicPr>
          <p:cNvPr id="27" name="Object 10">
            <a:extLst>
              <a:ext uri="{FF2B5EF4-FFF2-40B4-BE49-F238E27FC236}">
                <a16:creationId xmlns:a16="http://schemas.microsoft.com/office/drawing/2014/main" id="{073B337A-9DF0-BFA6-74D8-27ACDE2C793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7143" y="5519600"/>
            <a:ext cx="1272819" cy="1824762"/>
          </a:xfrm>
          <a:prstGeom prst="rect">
            <a:avLst/>
          </a:prstGeom>
        </p:spPr>
      </p:pic>
      <p:pic>
        <p:nvPicPr>
          <p:cNvPr id="28" name="Object 11">
            <a:extLst>
              <a:ext uri="{FF2B5EF4-FFF2-40B4-BE49-F238E27FC236}">
                <a16:creationId xmlns:a16="http://schemas.microsoft.com/office/drawing/2014/main" id="{C10E2F96-FABD-5428-1F41-245C8413585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49435" y="5519600"/>
            <a:ext cx="1272810" cy="1824762"/>
          </a:xfrm>
          <a:prstGeom prst="rect">
            <a:avLst/>
          </a:prstGeom>
        </p:spPr>
      </p:pic>
      <p:pic>
        <p:nvPicPr>
          <p:cNvPr id="29" name="Object 12">
            <a:extLst>
              <a:ext uri="{FF2B5EF4-FFF2-40B4-BE49-F238E27FC236}">
                <a16:creationId xmlns:a16="http://schemas.microsoft.com/office/drawing/2014/main" id="{98C22F5A-FD8F-86C6-CCA7-C143F7F4D11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5714" y="5557696"/>
            <a:ext cx="1272819" cy="1824762"/>
          </a:xfrm>
          <a:prstGeom prst="rect">
            <a:avLst/>
          </a:prstGeom>
        </p:spPr>
      </p:pic>
      <p:pic>
        <p:nvPicPr>
          <p:cNvPr id="30" name="Object 13">
            <a:extLst>
              <a:ext uri="{FF2B5EF4-FFF2-40B4-BE49-F238E27FC236}">
                <a16:creationId xmlns:a16="http://schemas.microsoft.com/office/drawing/2014/main" id="{F2196B30-5FAD-8420-FC8C-9782A110EED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2124" y="5519600"/>
            <a:ext cx="1272810" cy="1824762"/>
          </a:xfrm>
          <a:prstGeom prst="rect">
            <a:avLst/>
          </a:prstGeom>
        </p:spPr>
      </p:pic>
      <p:pic>
        <p:nvPicPr>
          <p:cNvPr id="31" name="Object 14">
            <a:extLst>
              <a:ext uri="{FF2B5EF4-FFF2-40B4-BE49-F238E27FC236}">
                <a16:creationId xmlns:a16="http://schemas.microsoft.com/office/drawing/2014/main" id="{889C0DE7-7EA8-7D19-509C-84C491FB848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39048" y="5519600"/>
            <a:ext cx="1272810" cy="1824762"/>
          </a:xfrm>
          <a:prstGeom prst="rect">
            <a:avLst/>
          </a:prstGeom>
        </p:spPr>
      </p:pic>
      <p:pic>
        <p:nvPicPr>
          <p:cNvPr id="32" name="Object 15">
            <a:extLst>
              <a:ext uri="{FF2B5EF4-FFF2-40B4-BE49-F238E27FC236}">
                <a16:creationId xmlns:a16="http://schemas.microsoft.com/office/drawing/2014/main" id="{DF8DCFD1-3EFF-3953-3D40-08516EBC24C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6569" y="6605315"/>
            <a:ext cx="1272810" cy="1824762"/>
          </a:xfrm>
          <a:prstGeom prst="rect">
            <a:avLst/>
          </a:prstGeom>
        </p:spPr>
      </p:pic>
      <p:pic>
        <p:nvPicPr>
          <p:cNvPr id="33" name="Object 16">
            <a:extLst>
              <a:ext uri="{FF2B5EF4-FFF2-40B4-BE49-F238E27FC236}">
                <a16:creationId xmlns:a16="http://schemas.microsoft.com/office/drawing/2014/main" id="{882839BE-97BF-1D99-D563-3D808E8695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49435" y="6700553"/>
            <a:ext cx="1272810" cy="1824762"/>
          </a:xfrm>
          <a:prstGeom prst="rect">
            <a:avLst/>
          </a:prstGeom>
        </p:spPr>
      </p:pic>
      <p:pic>
        <p:nvPicPr>
          <p:cNvPr id="34" name="Object 17">
            <a:extLst>
              <a:ext uri="{FF2B5EF4-FFF2-40B4-BE49-F238E27FC236}">
                <a16:creationId xmlns:a16="http://schemas.microsoft.com/office/drawing/2014/main" id="{E403377B-9EB8-2534-7B7D-7F801E07C4B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8571" y="6605315"/>
            <a:ext cx="1272810" cy="1824762"/>
          </a:xfrm>
          <a:prstGeom prst="rect">
            <a:avLst/>
          </a:prstGeom>
        </p:spPr>
      </p:pic>
      <p:pic>
        <p:nvPicPr>
          <p:cNvPr id="35" name="Object 18">
            <a:extLst>
              <a:ext uri="{FF2B5EF4-FFF2-40B4-BE49-F238E27FC236}">
                <a16:creationId xmlns:a16="http://schemas.microsoft.com/office/drawing/2014/main" id="{3DA2969E-84C4-6B4C-813E-2D0AC10FB5C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97045" y="7681505"/>
            <a:ext cx="1272810" cy="1824762"/>
          </a:xfrm>
          <a:prstGeom prst="rect">
            <a:avLst/>
          </a:prstGeom>
        </p:spPr>
      </p:pic>
      <p:pic>
        <p:nvPicPr>
          <p:cNvPr id="36" name="Object 19">
            <a:extLst>
              <a:ext uri="{FF2B5EF4-FFF2-40B4-BE49-F238E27FC236}">
                <a16:creationId xmlns:a16="http://schemas.microsoft.com/office/drawing/2014/main" id="{1CB71AB9-0D64-309A-B245-EE89145F03C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7143" y="7681505"/>
            <a:ext cx="1272819" cy="1824762"/>
          </a:xfrm>
          <a:prstGeom prst="rect">
            <a:avLst/>
          </a:prstGeom>
        </p:spPr>
      </p:pic>
      <p:pic>
        <p:nvPicPr>
          <p:cNvPr id="37" name="Object 20">
            <a:extLst>
              <a:ext uri="{FF2B5EF4-FFF2-40B4-BE49-F238E27FC236}">
                <a16:creationId xmlns:a16="http://schemas.microsoft.com/office/drawing/2014/main" id="{706AD7D7-F487-0F8F-1209-D03BB0214D3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77143" y="7681505"/>
            <a:ext cx="1272810" cy="1824762"/>
          </a:xfrm>
          <a:prstGeom prst="rect">
            <a:avLst/>
          </a:prstGeom>
        </p:spPr>
      </p:pic>
      <p:pic>
        <p:nvPicPr>
          <p:cNvPr id="38" name="Object 21">
            <a:extLst>
              <a:ext uri="{FF2B5EF4-FFF2-40B4-BE49-F238E27FC236}">
                <a16:creationId xmlns:a16="http://schemas.microsoft.com/office/drawing/2014/main" id="{00254435-0ABD-11EB-FF97-ED0C8DA9BDD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8571" y="7681505"/>
            <a:ext cx="1272810" cy="1824762"/>
          </a:xfrm>
          <a:prstGeom prst="rect">
            <a:avLst/>
          </a:prstGeom>
        </p:spPr>
      </p:pic>
      <p:pic>
        <p:nvPicPr>
          <p:cNvPr id="39" name="Object 22">
            <a:extLst>
              <a:ext uri="{FF2B5EF4-FFF2-40B4-BE49-F238E27FC236}">
                <a16:creationId xmlns:a16="http://schemas.microsoft.com/office/drawing/2014/main" id="{D0C56C86-1746-BF31-80DD-135394A555E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39048" y="7681505"/>
            <a:ext cx="1272810" cy="1824762"/>
          </a:xfrm>
          <a:prstGeom prst="rect">
            <a:avLst/>
          </a:prstGeom>
        </p:spPr>
      </p:pic>
      <p:pic>
        <p:nvPicPr>
          <p:cNvPr id="40" name="Object 23">
            <a:extLst>
              <a:ext uri="{FF2B5EF4-FFF2-40B4-BE49-F238E27FC236}">
                <a16:creationId xmlns:a16="http://schemas.microsoft.com/office/drawing/2014/main" id="{03141FA2-61FB-1399-BAC2-7175087761C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9524" y="8724291"/>
            <a:ext cx="1272810" cy="1824762"/>
          </a:xfrm>
          <a:prstGeom prst="rect">
            <a:avLst/>
          </a:prstGeom>
        </p:spPr>
      </p:pic>
      <p:pic>
        <p:nvPicPr>
          <p:cNvPr id="41" name="Object 24">
            <a:extLst>
              <a:ext uri="{FF2B5EF4-FFF2-40B4-BE49-F238E27FC236}">
                <a16:creationId xmlns:a16="http://schemas.microsoft.com/office/drawing/2014/main" id="{3F8CD5D4-B95A-DB82-2DC9-E4AE639860F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34286" y="8781434"/>
            <a:ext cx="1272810" cy="1824762"/>
          </a:xfrm>
          <a:prstGeom prst="rect">
            <a:avLst/>
          </a:prstGeom>
        </p:spPr>
      </p:pic>
      <p:pic>
        <p:nvPicPr>
          <p:cNvPr id="42" name="Object 25">
            <a:extLst>
              <a:ext uri="{FF2B5EF4-FFF2-40B4-BE49-F238E27FC236}">
                <a16:creationId xmlns:a16="http://schemas.microsoft.com/office/drawing/2014/main" id="{D344183C-2AC5-380D-BFBB-96EDE0A9989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72124" y="8762386"/>
            <a:ext cx="1272810" cy="1824762"/>
          </a:xfrm>
          <a:prstGeom prst="rect">
            <a:avLst/>
          </a:prstGeom>
        </p:spPr>
      </p:pic>
      <p:pic>
        <p:nvPicPr>
          <p:cNvPr id="43" name="Object 26">
            <a:extLst>
              <a:ext uri="{FF2B5EF4-FFF2-40B4-BE49-F238E27FC236}">
                <a16:creationId xmlns:a16="http://schemas.microsoft.com/office/drawing/2014/main" id="{744ECFA4-6942-C6EB-B39A-9AC7CE5BF5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68483" y="8872381"/>
            <a:ext cx="1272810" cy="1824762"/>
          </a:xfrm>
          <a:prstGeom prst="rect">
            <a:avLst/>
          </a:prstGeom>
        </p:spPr>
      </p:pic>
      <p:pic>
        <p:nvPicPr>
          <p:cNvPr id="44" name="Object 27">
            <a:extLst>
              <a:ext uri="{FF2B5EF4-FFF2-40B4-BE49-F238E27FC236}">
                <a16:creationId xmlns:a16="http://schemas.microsoft.com/office/drawing/2014/main" id="{9A9A9B47-EB43-2757-4DEF-58ABB3ADE5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7521" y="8872381"/>
            <a:ext cx="1272810" cy="18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800" y="371359"/>
            <a:ext cx="4333535" cy="17672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78571" y="2628571"/>
            <a:ext cx="6171429" cy="6171429"/>
            <a:chOff x="2578571" y="2628571"/>
            <a:chExt cx="6171429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8571" y="2628571"/>
              <a:ext cx="6171429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4984" y="3246434"/>
            <a:ext cx="6590685" cy="40290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28</Words>
  <Application>Microsoft Office PowerPoint</Application>
  <PresentationFormat>사용자 지정</PresentationFormat>
  <Paragraphs>5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호연 이</cp:lastModifiedBy>
  <cp:revision>6</cp:revision>
  <dcterms:created xsi:type="dcterms:W3CDTF">2022-08-28T09:03:59Z</dcterms:created>
  <dcterms:modified xsi:type="dcterms:W3CDTF">2023-11-22T09:02:53Z</dcterms:modified>
</cp:coreProperties>
</file>